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354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095f5fb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095f5fbd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095f5fbd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095f5fbd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7E9D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Platfform Gwybodaeth Etholiadau Cymru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cy-GB" dirty="0">
                <a:solidFill>
                  <a:schemeClr val="dk1"/>
                </a:solidFill>
              </a:rPr>
              <a:t>Bwrwpleidlais.cymru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Siop un stop i bleidleiswyr yng Nghymru weld gwybodaeth ddiduedd am yr etholiad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Wedi'i redeg gan Fwrdd Rheoli Etholiadol Cymru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Bydd y platfform yn cynnwys y wybodaeth ganlynol: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Gwybodaeth ddefnyddiol am bleidleisio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Hysbysiadau swyddogol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Cyfeiriad gorsaf bleidleisio ynghyd â gwybodaeth hygyrchedd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Anerchiadau etholiad</a:t>
            </a:r>
          </a:p>
          <a:p>
            <a:pPr lvl="1">
              <a:buClr>
                <a:schemeClr val="dk1"/>
              </a:buClr>
            </a:pPr>
            <a:endParaRPr lang="cy-GB" dirty="0">
              <a:solidFill>
                <a:schemeClr val="dk1"/>
              </a:solidFill>
            </a:endParaRP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06397F1-41E6-5984-025F-60800F42F1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Eich anerchiad etholiad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Mae </a:t>
            </a:r>
            <a:r>
              <a:rPr lang="en-GB" dirty="0" err="1">
                <a:solidFill>
                  <a:schemeClr val="dk1"/>
                </a:solidFill>
              </a:rPr>
              <a:t>gan</a:t>
            </a:r>
            <a:r>
              <a:rPr lang="en-GB" dirty="0">
                <a:solidFill>
                  <a:schemeClr val="dk1"/>
                </a:solidFill>
              </a:rPr>
              <a:t> bob plaid neu </a:t>
            </a:r>
            <a:r>
              <a:rPr lang="en-GB" dirty="0" err="1">
                <a:solidFill>
                  <a:schemeClr val="dk1"/>
                </a:solidFill>
              </a:rPr>
              <a:t>ymgeisydd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unigol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fesul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hawl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gael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anerchiad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wedi'i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gyhoeddi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Blatfform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Gwybodaeth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Etholiadau</a:t>
            </a:r>
            <a:r>
              <a:rPr lang="en-GB" dirty="0">
                <a:solidFill>
                  <a:schemeClr val="dk1"/>
                </a:solidFill>
              </a:rPr>
              <a:t> Cymru.</a:t>
            </a: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Dyma </a:t>
            </a:r>
            <a:r>
              <a:rPr lang="en-GB" dirty="0" err="1">
                <a:solidFill>
                  <a:schemeClr val="dk1"/>
                </a:solidFill>
              </a:rPr>
              <a:t>fersiwn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ar-lein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taflen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rhadbost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0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Gallwch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gyflwyno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hwn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ar-lein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ond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rhaid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chi </a:t>
            </a:r>
            <a:r>
              <a:rPr lang="en-GB" dirty="0" err="1">
                <a:solidFill>
                  <a:schemeClr val="dk1"/>
                </a:solidFill>
              </a:rPr>
              <a:t>fod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wedi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cwblhau'r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canlynol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gyntaf</a:t>
            </a:r>
            <a:r>
              <a:rPr lang="en-GB" dirty="0">
                <a:solidFill>
                  <a:schemeClr val="dk1"/>
                </a:solidFill>
              </a:rPr>
              <a:t>:</a:t>
            </a:r>
          </a:p>
          <a:p>
            <a:pPr lvl="1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cyflwyno'ch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papur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enwebu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Swyddog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Canlyniadau</a:t>
            </a:r>
            <a:r>
              <a:rPr lang="en-GB" dirty="0">
                <a:solidFill>
                  <a:schemeClr val="dk1"/>
                </a:solidFill>
              </a:rPr>
              <a:t> a </a:t>
            </a:r>
            <a:r>
              <a:rPr lang="en-GB" dirty="0" err="1">
                <a:solidFill>
                  <a:schemeClr val="dk1"/>
                </a:solidFill>
              </a:rPr>
              <a:t>rhoi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eich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cyfeiriad</a:t>
            </a:r>
            <a:r>
              <a:rPr lang="en-GB" dirty="0">
                <a:solidFill>
                  <a:schemeClr val="dk1"/>
                </a:solidFill>
              </a:rPr>
              <a:t> e-</a:t>
            </a:r>
            <a:r>
              <a:rPr lang="en-GB" dirty="0" err="1">
                <a:solidFill>
                  <a:schemeClr val="dk1"/>
                </a:solidFill>
              </a:rPr>
              <a:t>bost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iddynt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1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cael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cymeradwyaeth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gan</a:t>
            </a:r>
            <a:r>
              <a:rPr lang="en-GB" dirty="0">
                <a:solidFill>
                  <a:schemeClr val="dk1"/>
                </a:solidFill>
              </a:rPr>
              <a:t> y Post </a:t>
            </a:r>
            <a:r>
              <a:rPr lang="en-GB" dirty="0" err="1">
                <a:solidFill>
                  <a:schemeClr val="dk1"/>
                </a:solidFill>
              </a:rPr>
              <a:t>Brenhinol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gyfer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eich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taflen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rhadbost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Am </a:t>
            </a:r>
            <a:r>
              <a:rPr lang="en-GB" dirty="0" err="1">
                <a:solidFill>
                  <a:schemeClr val="dk1"/>
                </a:solidFill>
              </a:rPr>
              <a:t>ragor</a:t>
            </a:r>
            <a:r>
              <a:rPr lang="en-GB" dirty="0">
                <a:solidFill>
                  <a:schemeClr val="dk1"/>
                </a:solidFill>
              </a:rPr>
              <a:t> o </a:t>
            </a:r>
            <a:r>
              <a:rPr lang="en-GB" dirty="0" err="1">
                <a:solidFill>
                  <a:schemeClr val="dk1"/>
                </a:solidFill>
              </a:rPr>
              <a:t>wybodaeth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ewch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[</a:t>
            </a:r>
            <a:r>
              <a:rPr lang="en-GB" dirty="0" err="1">
                <a:solidFill>
                  <a:schemeClr val="dk1"/>
                </a:solidFill>
              </a:rPr>
              <a:t>tudalen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gyda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hysbysiad</a:t>
            </a:r>
            <a:r>
              <a:rPr lang="en-GB" dirty="0">
                <a:solidFill>
                  <a:schemeClr val="dk1"/>
                </a:solidFill>
              </a:rPr>
              <a:t> a </a:t>
            </a:r>
            <a:r>
              <a:rPr lang="en-GB" dirty="0" err="1">
                <a:solidFill>
                  <a:schemeClr val="dk1"/>
                </a:solidFill>
              </a:rPr>
              <a:t>chanllawiau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gyfer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cyflwyno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anerchiad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etholiadol</a:t>
            </a:r>
            <a:r>
              <a:rPr lang="en-GB" dirty="0">
                <a:solidFill>
                  <a:schemeClr val="dk1"/>
                </a:solidFill>
              </a:rPr>
              <a:t>].</a:t>
            </a: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Y </a:t>
            </a:r>
            <a:r>
              <a:rPr lang="en-GB" dirty="0" err="1">
                <a:solidFill>
                  <a:schemeClr val="dk1"/>
                </a:solidFill>
              </a:rPr>
              <a:t>dyddiad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cychwynnol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gyfer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cyflwyno'ch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anerchiad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yw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dydd</a:t>
            </a:r>
            <a:r>
              <a:rPr lang="en-GB" dirty="0">
                <a:solidFill>
                  <a:schemeClr val="dk1"/>
                </a:solidFill>
              </a:rPr>
              <a:t> Mawrth 14 Ebrill 2026.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16E369B-BA5A-48B3-9F27-B33D3666F1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59033A945394EBBD40A4456170B2E" ma:contentTypeVersion="22" ma:contentTypeDescription="Create a new document." ma:contentTypeScope="" ma:versionID="c6e4e15a0df677d4b19c8362013e2fa5">
  <xsd:schema xmlns:xsd="http://www.w3.org/2001/XMLSchema" xmlns:xs="http://www.w3.org/2001/XMLSchema" xmlns:p="http://schemas.microsoft.com/office/2006/metadata/properties" xmlns:ns2="f8d95da3-eb50-45e3-91e4-5f50e204e2cd" xmlns:ns3="a5560227-6372-4728-b24f-a34db682bd56" targetNamespace="http://schemas.microsoft.com/office/2006/metadata/properties" ma:root="true" ma:fieldsID="3e3ce961af1a5ab3014ebe10b090441a" ns2:_="" ns3:_="">
    <xsd:import namespace="f8d95da3-eb50-45e3-91e4-5f50e204e2cd"/>
    <xsd:import namespace="a5560227-6372-4728-b24f-a34db682b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x0031_" minOccurs="0"/>
                <xsd:element ref="ns2:NumberOrder" minOccurs="0"/>
                <xsd:element ref="ns2:NumberOrderRSC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95da3-eb50-45e3-91e4-5f50e204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62e192-e8ad-41e8-a121-f2d0da0793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0031_" ma:index="26" nillable="true" ma:displayName="1" ma:default="1" ma:format="Dropdown" ma:indexed="true" ma:internalName="_x0031_" ma:percentage="FALSE">
      <xsd:simpleType>
        <xsd:restriction base="dms:Number"/>
      </xsd:simpleType>
    </xsd:element>
    <xsd:element name="NumberOrder" ma:index="27" nillable="true" ma:displayName="Number Order" ma:format="Dropdown" ma:internalName="NumberOrder" ma:percentage="FALSE">
      <xsd:simpleType>
        <xsd:restriction base="dms:Number"/>
      </xsd:simpleType>
    </xsd:element>
    <xsd:element name="NumberOrderRSC" ma:index="28" nillable="true" ma:displayName="Number Order RSC" ma:description="&#10;" ma:format="Dropdown" ma:internalName="NumberOrderRSC" ma:percentage="FALSE">
      <xsd:simpleType>
        <xsd:restriction base="dms:Number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60227-6372-4728-b24f-a34db682bd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682dd6f-2433-473b-892d-9ae04d797905}" ma:internalName="TaxCatchAll" ma:showField="CatchAllData" ma:web="a5560227-6372-4728-b24f-a34db682b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560227-6372-4728-b24f-a34db682bd56" xsi:nil="true"/>
    <NumberOrderRSC xmlns="f8d95da3-eb50-45e3-91e4-5f50e204e2cd" xsi:nil="true"/>
    <NumberOrder xmlns="f8d95da3-eb50-45e3-91e4-5f50e204e2cd" xsi:nil="true"/>
    <_x0031_ xmlns="f8d95da3-eb50-45e3-91e4-5f50e204e2cd">1</_x0031_>
    <lcf76f155ced4ddcb4097134ff3c332f xmlns="f8d95da3-eb50-45e3-91e4-5f50e204e2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0218D2-8FD8-4C00-BB81-716FD8826363}"/>
</file>

<file path=customXml/itemProps2.xml><?xml version="1.0" encoding="utf-8"?>
<ds:datastoreItem xmlns:ds="http://schemas.openxmlformats.org/officeDocument/2006/customXml" ds:itemID="{C7475606-89EA-437A-8DAE-6F196F1C6C84}"/>
</file>

<file path=customXml/itemProps3.xml><?xml version="1.0" encoding="utf-8"?>
<ds:datastoreItem xmlns:ds="http://schemas.openxmlformats.org/officeDocument/2006/customXml" ds:itemID="{828700D8-0996-4233-95FE-E13C415258E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Platfform Gwybodaeth Etholiadau Cymru</vt:lpstr>
      <vt:lpstr>Eich anerchiad etholiad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Rhydian Fitter</dc:creator>
  <cp:lastModifiedBy>Ellie Chapman</cp:lastModifiedBy>
  <cp:revision>3</cp:revision>
  <dcterms:modified xsi:type="dcterms:W3CDTF">2026-01-05T16:19:43Z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0x010100AEB59033A945394EBBD40A4456170B2E</vt:lpwstr>
  </property>
</Properties>
</file>