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354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095f5fbd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095f5fbd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095f5fbd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095f5fbd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7E9D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Welsh Elections Information Platform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Vote.wales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one stop shop for voters in Wales to view impartial information about the election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Run by the Electoral Management Board for Wales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platform will include the following information: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Useful information about voting	</a:t>
            </a:r>
            <a:endParaRPr sz="180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Official notices</a:t>
            </a:r>
            <a:endParaRPr sz="180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Allocated polling station address along with accessibility information</a:t>
            </a:r>
            <a:endParaRPr sz="180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Election addresses</a:t>
            </a:r>
            <a:endParaRPr sz="18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800">
              <a:solidFill>
                <a:schemeClr val="dk1"/>
              </a:solidFill>
            </a:endParaRP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20EE3F2-68EE-0FBB-AB01-A5A308E40E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election address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Each party or individual candidate per constituency is entitled to have an election address published on the Welsh Elections Information Platform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This is an online version of your free post election leaflet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can submit this online but you must have completed the following first: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submit your nomination paper to your RO and provide your email address to them 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receive approval from the Royal Mail of your free post leaflet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For more information visit [page with notice and guidance for election address submission]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initial deadline for the submission of your election address is Tuesday 14 April 2026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B8CA783-C961-BD0D-C612-426144A446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59033A945394EBBD40A4456170B2E" ma:contentTypeVersion="22" ma:contentTypeDescription="Create a new document." ma:contentTypeScope="" ma:versionID="c6e4e15a0df677d4b19c8362013e2fa5">
  <xsd:schema xmlns:xsd="http://www.w3.org/2001/XMLSchema" xmlns:xs="http://www.w3.org/2001/XMLSchema" xmlns:p="http://schemas.microsoft.com/office/2006/metadata/properties" xmlns:ns2="f8d95da3-eb50-45e3-91e4-5f50e204e2cd" xmlns:ns3="a5560227-6372-4728-b24f-a34db682bd56" targetNamespace="http://schemas.microsoft.com/office/2006/metadata/properties" ma:root="true" ma:fieldsID="3e3ce961af1a5ab3014ebe10b090441a" ns2:_="" ns3:_="">
    <xsd:import namespace="f8d95da3-eb50-45e3-91e4-5f50e204e2cd"/>
    <xsd:import namespace="a5560227-6372-4728-b24f-a34db682bd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x0031_" minOccurs="0"/>
                <xsd:element ref="ns2:NumberOrder" minOccurs="0"/>
                <xsd:element ref="ns2:NumberOrderRSC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95da3-eb50-45e3-91e4-5f50e204e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162e192-e8ad-41e8-a121-f2d0da0793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0031_" ma:index="26" nillable="true" ma:displayName="1" ma:default="1" ma:format="Dropdown" ma:indexed="true" ma:internalName="_x0031_" ma:percentage="FALSE">
      <xsd:simpleType>
        <xsd:restriction base="dms:Number"/>
      </xsd:simpleType>
    </xsd:element>
    <xsd:element name="NumberOrder" ma:index="27" nillable="true" ma:displayName="Number Order" ma:format="Dropdown" ma:internalName="NumberOrder" ma:percentage="FALSE">
      <xsd:simpleType>
        <xsd:restriction base="dms:Number"/>
      </xsd:simpleType>
    </xsd:element>
    <xsd:element name="NumberOrderRSC" ma:index="28" nillable="true" ma:displayName="Number Order RSC" ma:description="&#10;" ma:format="Dropdown" ma:internalName="NumberOrderRSC" ma:percentage="FALSE">
      <xsd:simpleType>
        <xsd:restriction base="dms:Number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60227-6372-4728-b24f-a34db682bd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682dd6f-2433-473b-892d-9ae04d797905}" ma:internalName="TaxCatchAll" ma:showField="CatchAllData" ma:web="a5560227-6372-4728-b24f-a34db682bd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560227-6372-4728-b24f-a34db682bd56" xsi:nil="true"/>
    <NumberOrderRSC xmlns="f8d95da3-eb50-45e3-91e4-5f50e204e2cd" xsi:nil="true"/>
    <NumberOrder xmlns="f8d95da3-eb50-45e3-91e4-5f50e204e2cd" xsi:nil="true"/>
    <_x0031_ xmlns="f8d95da3-eb50-45e3-91e4-5f50e204e2cd">1</_x0031_>
    <lcf76f155ced4ddcb4097134ff3c332f xmlns="f8d95da3-eb50-45e3-91e4-5f50e204e2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4AD8AFE-7C4C-40B4-94F6-61D3E54BC4AC}"/>
</file>

<file path=customXml/itemProps2.xml><?xml version="1.0" encoding="utf-8"?>
<ds:datastoreItem xmlns:ds="http://schemas.openxmlformats.org/officeDocument/2006/customXml" ds:itemID="{37D82E6E-76CF-40D3-B2C9-6B44DA1C0E6A}"/>
</file>

<file path=customXml/itemProps3.xml><?xml version="1.0" encoding="utf-8"?>
<ds:datastoreItem xmlns:ds="http://schemas.openxmlformats.org/officeDocument/2006/customXml" ds:itemID="{D9CEE629-E769-4DAE-9C29-32E1A968481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On-screen Show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The Welsh Elections Information Platform</vt:lpstr>
      <vt:lpstr>Your election address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Rhydian Fitter</dc:creator>
  <cp:lastModifiedBy>Ellie Chapman</cp:lastModifiedBy>
  <cp:revision>1</cp:revision>
  <dcterms:modified xsi:type="dcterms:W3CDTF">2026-01-05T16:20:19Z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0x010100AEB59033A945394EBBD40A4456170B2E</vt:lpwstr>
  </property>
</Properties>
</file>